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3"/>
  </p:notesMasterIdLst>
  <p:handoutMasterIdLst>
    <p:handoutMasterId r:id="rId4"/>
  </p:handoutMasterIdLst>
  <p:sldIdLst>
    <p:sldId id="299" r:id="rId2"/>
  </p:sldIdLst>
  <p:sldSz cx="9144000" cy="6858000" type="screen4x3"/>
  <p:notesSz cx="6858000" cy="9144000"/>
  <p:custDataLst>
    <p:tags r:id="rId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482">
          <p15:clr>
            <a:srgbClr val="A4A3A4"/>
          </p15:clr>
        </p15:guide>
        <p15:guide id="4" pos="295">
          <p15:clr>
            <a:srgbClr val="A4A3A4"/>
          </p15:clr>
        </p15:guide>
        <p15:guide id="5" pos="546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yWX297956" initials="y" lastIdx="8" clrIdx="0"/>
  <p:cmAuthor id="1" name="lwx297957" initials="l" lastIdx="1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97" autoAdjust="0"/>
    <p:restoredTop sz="94660"/>
  </p:normalViewPr>
  <p:slideViewPr>
    <p:cSldViewPr>
      <p:cViewPr varScale="1">
        <p:scale>
          <a:sx n="74" d="100"/>
          <a:sy n="74" d="100"/>
        </p:scale>
        <p:origin x="1230" y="72"/>
      </p:cViewPr>
      <p:guideLst>
        <p:guide orient="horz" pos="2160"/>
        <p:guide pos="2880"/>
        <p:guide orient="horz" pos="482"/>
        <p:guide pos="295"/>
        <p:guide pos="5465"/>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tags" Target="tags/tag1.xml"/><Relationship Id="rId10" Type="http://schemas.openxmlformats.org/officeDocument/2006/relationships/tableStyles" Target="tableStyles.xml"/><Relationship Id="rId4" Type="http://schemas.openxmlformats.org/officeDocument/2006/relationships/handoutMaster" Target="handoutMasters/handout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latin typeface="Arial"/>
            </a:endParaRPr>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434D66E-0CD5-4A57-A61B-D5CAF95231A0}" type="datetimeFigureOut">
              <a:rPr lang="zh-CN" altLang="en-US" smtClean="0">
                <a:latin typeface="Arial"/>
              </a:rPr>
              <a:pPr/>
              <a:t>2016/10/13</a:t>
            </a:fld>
            <a:endParaRPr lang="zh-CN" altLang="en-US">
              <a:latin typeface="Arial"/>
            </a:endParaRPr>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latin typeface="Arial"/>
            </a:endParaRPr>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3B9BEB4-DEDA-4C91-AD72-9FC371EFA935}" type="slidenum">
              <a:rPr lang="zh-CN" altLang="en-US" smtClean="0">
                <a:latin typeface="Arial"/>
              </a:rPr>
              <a:pPr/>
              <a:t>‹#›</a:t>
            </a:fld>
            <a:endParaRPr lang="zh-CN" altLang="en-US">
              <a:latin typeface="Arial"/>
            </a:endParaRPr>
          </a:p>
        </p:txBody>
      </p:sp>
    </p:spTree>
    <p:extLst>
      <p:ext uri="{BB962C8B-B14F-4D97-AF65-F5344CB8AC3E}">
        <p14:creationId xmlns:p14="http://schemas.microsoft.com/office/powerpoint/2010/main" val="22361119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latin typeface="Arial"/>
            </a:endParaRPr>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D431F0-4923-4E7E-879C-F1EC115AC3BD}" type="datetimeFigureOut">
              <a:rPr lang="zh-CN" altLang="en-US" smtClean="0">
                <a:latin typeface="Arial"/>
              </a:rPr>
              <a:pPr/>
              <a:t>2016/10/13</a:t>
            </a:fld>
            <a:endParaRPr lang="zh-CN" altLang="en-US">
              <a:latin typeface="Arial"/>
            </a:endParaRPr>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latin typeface="Arial"/>
            </a:endParaRPr>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latin typeface="Arial"/>
            </a:endParaRPr>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1E842-8D74-441C-AE3F-84E32C31C204}" type="slidenum">
              <a:rPr lang="zh-CN" altLang="en-US" smtClean="0">
                <a:latin typeface="Arial"/>
              </a:rPr>
              <a:pPr/>
              <a:t>‹#›</a:t>
            </a:fld>
            <a:endParaRPr lang="zh-CN" altLang="en-US">
              <a:latin typeface="Arial"/>
            </a:endParaRPr>
          </a:p>
        </p:txBody>
      </p:sp>
    </p:spTree>
    <p:extLst>
      <p:ext uri="{BB962C8B-B14F-4D97-AF65-F5344CB8AC3E}">
        <p14:creationId xmlns:p14="http://schemas.microsoft.com/office/powerpoint/2010/main" val="40561596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6C93D269-FB70-4941-9983-AB77CE94036C}" type="datetimeFigureOut">
              <a:rPr lang="zh-CN" altLang="en-US" smtClean="0">
                <a:latin typeface="Arial"/>
              </a:rPr>
              <a:pPr/>
              <a:t>2016/10/13</a:t>
            </a:fld>
            <a:endParaRPr lang="zh-CN" altLang="en-US">
              <a:latin typeface="Arial"/>
            </a:endParaRPr>
          </a:p>
        </p:txBody>
      </p:sp>
      <p:sp>
        <p:nvSpPr>
          <p:cNvPr id="5" name="页脚占位符 4"/>
          <p:cNvSpPr>
            <a:spLocks noGrp="1"/>
          </p:cNvSpPr>
          <p:nvPr>
            <p:ph type="ftr" sz="quarter" idx="11"/>
          </p:nvPr>
        </p:nvSpPr>
        <p:spPr/>
        <p:txBody>
          <a:bodyPr/>
          <a:lstStyle/>
          <a:p>
            <a:endParaRPr lang="zh-CN" altLang="en-US">
              <a:latin typeface="Arial"/>
            </a:endParaRPr>
          </a:p>
        </p:txBody>
      </p:sp>
      <p:sp>
        <p:nvSpPr>
          <p:cNvPr id="6" name="灯片编号占位符 5"/>
          <p:cNvSpPr>
            <a:spLocks noGrp="1"/>
          </p:cNvSpPr>
          <p:nvPr>
            <p:ph type="sldNum" sz="quarter" idx="12"/>
          </p:nvPr>
        </p:nvSpPr>
        <p:spPr/>
        <p:txBody>
          <a:bodyPr/>
          <a:lstStyle/>
          <a:p>
            <a:fld id="{16E8221F-5EA8-47F3-9466-0922AF5AA256}" type="slidenum">
              <a:rPr lang="zh-CN" altLang="en-US" smtClean="0">
                <a:latin typeface="Arial"/>
              </a:rPr>
              <a:pPr/>
              <a:t>‹#›</a:t>
            </a:fld>
            <a:endParaRPr lang="zh-CN" altLang="en-US">
              <a:latin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C93D269-FB70-4941-9983-AB77CE94036C}" type="datetimeFigureOut">
              <a:rPr lang="zh-CN" altLang="en-US" smtClean="0">
                <a:latin typeface="Arial"/>
              </a:rPr>
              <a:pPr/>
              <a:t>2016/10/13</a:t>
            </a:fld>
            <a:endParaRPr lang="zh-CN" altLang="en-US">
              <a:latin typeface="Arial"/>
            </a:endParaRPr>
          </a:p>
        </p:txBody>
      </p:sp>
      <p:sp>
        <p:nvSpPr>
          <p:cNvPr id="5" name="页脚占位符 4"/>
          <p:cNvSpPr>
            <a:spLocks noGrp="1"/>
          </p:cNvSpPr>
          <p:nvPr>
            <p:ph type="ftr" sz="quarter" idx="11"/>
          </p:nvPr>
        </p:nvSpPr>
        <p:spPr/>
        <p:txBody>
          <a:bodyPr/>
          <a:lstStyle/>
          <a:p>
            <a:endParaRPr lang="zh-CN" altLang="en-US">
              <a:latin typeface="Arial"/>
            </a:endParaRPr>
          </a:p>
        </p:txBody>
      </p:sp>
      <p:sp>
        <p:nvSpPr>
          <p:cNvPr id="6" name="灯片编号占位符 5"/>
          <p:cNvSpPr>
            <a:spLocks noGrp="1"/>
          </p:cNvSpPr>
          <p:nvPr>
            <p:ph type="sldNum" sz="quarter" idx="12"/>
          </p:nvPr>
        </p:nvSpPr>
        <p:spPr/>
        <p:txBody>
          <a:bodyPr/>
          <a:lstStyle/>
          <a:p>
            <a:fld id="{16E8221F-5EA8-47F3-9466-0922AF5AA256}" type="slidenum">
              <a:rPr lang="zh-CN" altLang="en-US" smtClean="0">
                <a:latin typeface="Arial"/>
              </a:rPr>
              <a:pPr/>
              <a:t>‹#›</a:t>
            </a:fld>
            <a:endParaRPr lang="zh-CN" altLang="en-US">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C93D269-FB70-4941-9983-AB77CE94036C}" type="datetimeFigureOut">
              <a:rPr lang="zh-CN" altLang="en-US" smtClean="0">
                <a:latin typeface="Arial"/>
              </a:rPr>
              <a:pPr/>
              <a:t>2016/10/13</a:t>
            </a:fld>
            <a:endParaRPr lang="zh-CN" altLang="en-US">
              <a:latin typeface="Arial"/>
            </a:endParaRPr>
          </a:p>
        </p:txBody>
      </p:sp>
      <p:sp>
        <p:nvSpPr>
          <p:cNvPr id="5" name="页脚占位符 4"/>
          <p:cNvSpPr>
            <a:spLocks noGrp="1"/>
          </p:cNvSpPr>
          <p:nvPr>
            <p:ph type="ftr" sz="quarter" idx="11"/>
          </p:nvPr>
        </p:nvSpPr>
        <p:spPr/>
        <p:txBody>
          <a:bodyPr/>
          <a:lstStyle/>
          <a:p>
            <a:endParaRPr lang="zh-CN" altLang="en-US">
              <a:latin typeface="Arial"/>
            </a:endParaRPr>
          </a:p>
        </p:txBody>
      </p:sp>
      <p:sp>
        <p:nvSpPr>
          <p:cNvPr id="6" name="灯片编号占位符 5"/>
          <p:cNvSpPr>
            <a:spLocks noGrp="1"/>
          </p:cNvSpPr>
          <p:nvPr>
            <p:ph type="sldNum" sz="quarter" idx="12"/>
          </p:nvPr>
        </p:nvSpPr>
        <p:spPr/>
        <p:txBody>
          <a:bodyPr/>
          <a:lstStyle/>
          <a:p>
            <a:fld id="{16E8221F-5EA8-47F3-9466-0922AF5AA256}" type="slidenum">
              <a:rPr lang="zh-CN" altLang="en-US" smtClean="0">
                <a:latin typeface="Arial"/>
              </a:rPr>
              <a:pPr/>
              <a:t>‹#›</a:t>
            </a:fld>
            <a:endParaRPr lang="zh-CN" altLang="en-US">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C93D269-FB70-4941-9983-AB77CE94036C}" type="datetimeFigureOut">
              <a:rPr lang="zh-CN" altLang="en-US" smtClean="0">
                <a:latin typeface="Arial"/>
              </a:rPr>
              <a:pPr/>
              <a:t>2016/10/13</a:t>
            </a:fld>
            <a:endParaRPr lang="zh-CN" altLang="en-US">
              <a:latin typeface="Arial"/>
            </a:endParaRPr>
          </a:p>
        </p:txBody>
      </p:sp>
      <p:sp>
        <p:nvSpPr>
          <p:cNvPr id="5" name="页脚占位符 4"/>
          <p:cNvSpPr>
            <a:spLocks noGrp="1"/>
          </p:cNvSpPr>
          <p:nvPr>
            <p:ph type="ftr" sz="quarter" idx="11"/>
          </p:nvPr>
        </p:nvSpPr>
        <p:spPr/>
        <p:txBody>
          <a:bodyPr/>
          <a:lstStyle/>
          <a:p>
            <a:endParaRPr lang="zh-CN" altLang="en-US">
              <a:latin typeface="Arial"/>
            </a:endParaRPr>
          </a:p>
        </p:txBody>
      </p:sp>
      <p:sp>
        <p:nvSpPr>
          <p:cNvPr id="6" name="灯片编号占位符 5"/>
          <p:cNvSpPr>
            <a:spLocks noGrp="1"/>
          </p:cNvSpPr>
          <p:nvPr>
            <p:ph type="sldNum" sz="quarter" idx="12"/>
          </p:nvPr>
        </p:nvSpPr>
        <p:spPr/>
        <p:txBody>
          <a:bodyPr/>
          <a:lstStyle/>
          <a:p>
            <a:fld id="{16E8221F-5EA8-47F3-9466-0922AF5AA256}" type="slidenum">
              <a:rPr lang="zh-CN" altLang="en-US" smtClean="0">
                <a:latin typeface="Arial"/>
              </a:rPr>
              <a:pPr/>
              <a:t>‹#›</a:t>
            </a:fld>
            <a:endParaRPr lang="zh-CN" altLang="en-US">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6C93D269-FB70-4941-9983-AB77CE94036C}" type="datetimeFigureOut">
              <a:rPr lang="zh-CN" altLang="en-US" smtClean="0">
                <a:latin typeface="Arial"/>
              </a:rPr>
              <a:pPr/>
              <a:t>2016/10/13</a:t>
            </a:fld>
            <a:endParaRPr lang="zh-CN" altLang="en-US">
              <a:latin typeface="Arial"/>
            </a:endParaRPr>
          </a:p>
        </p:txBody>
      </p:sp>
      <p:sp>
        <p:nvSpPr>
          <p:cNvPr id="5" name="页脚占位符 4"/>
          <p:cNvSpPr>
            <a:spLocks noGrp="1"/>
          </p:cNvSpPr>
          <p:nvPr>
            <p:ph type="ftr" sz="quarter" idx="11"/>
          </p:nvPr>
        </p:nvSpPr>
        <p:spPr/>
        <p:txBody>
          <a:bodyPr/>
          <a:lstStyle/>
          <a:p>
            <a:endParaRPr lang="zh-CN" altLang="en-US">
              <a:latin typeface="Arial"/>
            </a:endParaRPr>
          </a:p>
        </p:txBody>
      </p:sp>
      <p:sp>
        <p:nvSpPr>
          <p:cNvPr id="6" name="灯片编号占位符 5"/>
          <p:cNvSpPr>
            <a:spLocks noGrp="1"/>
          </p:cNvSpPr>
          <p:nvPr>
            <p:ph type="sldNum" sz="quarter" idx="12"/>
          </p:nvPr>
        </p:nvSpPr>
        <p:spPr/>
        <p:txBody>
          <a:bodyPr/>
          <a:lstStyle/>
          <a:p>
            <a:fld id="{16E8221F-5EA8-47F3-9466-0922AF5AA256}" type="slidenum">
              <a:rPr lang="zh-CN" altLang="en-US" smtClean="0">
                <a:latin typeface="Arial"/>
              </a:rPr>
              <a:pPr/>
              <a:t>‹#›</a:t>
            </a:fld>
            <a:endParaRPr lang="zh-CN" altLang="en-US">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6C93D269-FB70-4941-9983-AB77CE94036C}" type="datetimeFigureOut">
              <a:rPr lang="zh-CN" altLang="en-US" smtClean="0">
                <a:latin typeface="Arial"/>
              </a:rPr>
              <a:pPr/>
              <a:t>2016/10/13</a:t>
            </a:fld>
            <a:endParaRPr lang="zh-CN" altLang="en-US">
              <a:latin typeface="Arial"/>
            </a:endParaRPr>
          </a:p>
        </p:txBody>
      </p:sp>
      <p:sp>
        <p:nvSpPr>
          <p:cNvPr id="6" name="页脚占位符 5"/>
          <p:cNvSpPr>
            <a:spLocks noGrp="1"/>
          </p:cNvSpPr>
          <p:nvPr>
            <p:ph type="ftr" sz="quarter" idx="11"/>
          </p:nvPr>
        </p:nvSpPr>
        <p:spPr/>
        <p:txBody>
          <a:bodyPr/>
          <a:lstStyle/>
          <a:p>
            <a:endParaRPr lang="zh-CN" altLang="en-US">
              <a:latin typeface="Arial"/>
            </a:endParaRPr>
          </a:p>
        </p:txBody>
      </p:sp>
      <p:sp>
        <p:nvSpPr>
          <p:cNvPr id="7" name="灯片编号占位符 6"/>
          <p:cNvSpPr>
            <a:spLocks noGrp="1"/>
          </p:cNvSpPr>
          <p:nvPr>
            <p:ph type="sldNum" sz="quarter" idx="12"/>
          </p:nvPr>
        </p:nvSpPr>
        <p:spPr/>
        <p:txBody>
          <a:bodyPr/>
          <a:lstStyle/>
          <a:p>
            <a:fld id="{16E8221F-5EA8-47F3-9466-0922AF5AA256}" type="slidenum">
              <a:rPr lang="zh-CN" altLang="en-US" smtClean="0">
                <a:latin typeface="Arial"/>
              </a:rPr>
              <a:pPr/>
              <a:t>‹#›</a:t>
            </a:fld>
            <a:endParaRPr lang="zh-CN" altLang="en-US">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6C93D269-FB70-4941-9983-AB77CE94036C}" type="datetimeFigureOut">
              <a:rPr lang="zh-CN" altLang="en-US" smtClean="0">
                <a:latin typeface="Arial"/>
              </a:rPr>
              <a:pPr/>
              <a:t>2016/10/13</a:t>
            </a:fld>
            <a:endParaRPr lang="zh-CN" altLang="en-US">
              <a:latin typeface="Arial"/>
            </a:endParaRPr>
          </a:p>
        </p:txBody>
      </p:sp>
      <p:sp>
        <p:nvSpPr>
          <p:cNvPr id="8" name="页脚占位符 7"/>
          <p:cNvSpPr>
            <a:spLocks noGrp="1"/>
          </p:cNvSpPr>
          <p:nvPr>
            <p:ph type="ftr" sz="quarter" idx="11"/>
          </p:nvPr>
        </p:nvSpPr>
        <p:spPr/>
        <p:txBody>
          <a:bodyPr/>
          <a:lstStyle/>
          <a:p>
            <a:endParaRPr lang="zh-CN" altLang="en-US">
              <a:latin typeface="Arial"/>
            </a:endParaRPr>
          </a:p>
        </p:txBody>
      </p:sp>
      <p:sp>
        <p:nvSpPr>
          <p:cNvPr id="9" name="灯片编号占位符 8"/>
          <p:cNvSpPr>
            <a:spLocks noGrp="1"/>
          </p:cNvSpPr>
          <p:nvPr>
            <p:ph type="sldNum" sz="quarter" idx="12"/>
          </p:nvPr>
        </p:nvSpPr>
        <p:spPr/>
        <p:txBody>
          <a:bodyPr/>
          <a:lstStyle/>
          <a:p>
            <a:fld id="{16E8221F-5EA8-47F3-9466-0922AF5AA256}" type="slidenum">
              <a:rPr lang="zh-CN" altLang="en-US" smtClean="0">
                <a:latin typeface="Arial"/>
              </a:rPr>
              <a:pPr/>
              <a:t>‹#›</a:t>
            </a:fld>
            <a:endParaRPr lang="zh-CN" altLang="en-US">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6C93D269-FB70-4941-9983-AB77CE94036C}" type="datetimeFigureOut">
              <a:rPr lang="zh-CN" altLang="en-US" smtClean="0">
                <a:latin typeface="Arial"/>
              </a:rPr>
              <a:pPr/>
              <a:t>2016/10/13</a:t>
            </a:fld>
            <a:endParaRPr lang="zh-CN" altLang="en-US">
              <a:latin typeface="Arial"/>
            </a:endParaRPr>
          </a:p>
        </p:txBody>
      </p:sp>
      <p:sp>
        <p:nvSpPr>
          <p:cNvPr id="4" name="页脚占位符 3"/>
          <p:cNvSpPr>
            <a:spLocks noGrp="1"/>
          </p:cNvSpPr>
          <p:nvPr>
            <p:ph type="ftr" sz="quarter" idx="11"/>
          </p:nvPr>
        </p:nvSpPr>
        <p:spPr/>
        <p:txBody>
          <a:bodyPr/>
          <a:lstStyle/>
          <a:p>
            <a:endParaRPr lang="zh-CN" altLang="en-US">
              <a:latin typeface="Arial"/>
            </a:endParaRPr>
          </a:p>
        </p:txBody>
      </p:sp>
      <p:sp>
        <p:nvSpPr>
          <p:cNvPr id="5" name="灯片编号占位符 4"/>
          <p:cNvSpPr>
            <a:spLocks noGrp="1"/>
          </p:cNvSpPr>
          <p:nvPr>
            <p:ph type="sldNum" sz="quarter" idx="12"/>
          </p:nvPr>
        </p:nvSpPr>
        <p:spPr/>
        <p:txBody>
          <a:bodyPr/>
          <a:lstStyle/>
          <a:p>
            <a:fld id="{16E8221F-5EA8-47F3-9466-0922AF5AA256}" type="slidenum">
              <a:rPr lang="zh-CN" altLang="en-US" smtClean="0">
                <a:latin typeface="Arial"/>
              </a:rPr>
              <a:pPr/>
              <a:t>‹#›</a:t>
            </a:fld>
            <a:endParaRPr lang="zh-CN" altLang="en-US">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C93D269-FB70-4941-9983-AB77CE94036C}" type="datetimeFigureOut">
              <a:rPr lang="zh-CN" altLang="en-US" smtClean="0">
                <a:latin typeface="Arial"/>
              </a:rPr>
              <a:pPr/>
              <a:t>2016/10/13</a:t>
            </a:fld>
            <a:endParaRPr lang="zh-CN" altLang="en-US">
              <a:latin typeface="Arial"/>
            </a:endParaRPr>
          </a:p>
        </p:txBody>
      </p:sp>
      <p:sp>
        <p:nvSpPr>
          <p:cNvPr id="3" name="页脚占位符 2"/>
          <p:cNvSpPr>
            <a:spLocks noGrp="1"/>
          </p:cNvSpPr>
          <p:nvPr>
            <p:ph type="ftr" sz="quarter" idx="11"/>
          </p:nvPr>
        </p:nvSpPr>
        <p:spPr/>
        <p:txBody>
          <a:bodyPr/>
          <a:lstStyle/>
          <a:p>
            <a:endParaRPr lang="zh-CN" altLang="en-US">
              <a:latin typeface="Arial"/>
            </a:endParaRPr>
          </a:p>
        </p:txBody>
      </p:sp>
      <p:sp>
        <p:nvSpPr>
          <p:cNvPr id="4" name="灯片编号占位符 3"/>
          <p:cNvSpPr>
            <a:spLocks noGrp="1"/>
          </p:cNvSpPr>
          <p:nvPr>
            <p:ph type="sldNum" sz="quarter" idx="12"/>
          </p:nvPr>
        </p:nvSpPr>
        <p:spPr/>
        <p:txBody>
          <a:bodyPr/>
          <a:lstStyle/>
          <a:p>
            <a:fld id="{16E8221F-5EA8-47F3-9466-0922AF5AA256}" type="slidenum">
              <a:rPr lang="zh-CN" altLang="en-US" smtClean="0">
                <a:latin typeface="Arial"/>
              </a:rPr>
              <a:pPr/>
              <a:t>‹#›</a:t>
            </a:fld>
            <a:endParaRPr lang="zh-CN" altLang="en-US">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6C93D269-FB70-4941-9983-AB77CE94036C}" type="datetimeFigureOut">
              <a:rPr lang="zh-CN" altLang="en-US" smtClean="0">
                <a:latin typeface="Arial"/>
              </a:rPr>
              <a:pPr/>
              <a:t>2016/10/13</a:t>
            </a:fld>
            <a:endParaRPr lang="zh-CN" altLang="en-US">
              <a:latin typeface="Arial"/>
            </a:endParaRPr>
          </a:p>
        </p:txBody>
      </p:sp>
      <p:sp>
        <p:nvSpPr>
          <p:cNvPr id="6" name="页脚占位符 5"/>
          <p:cNvSpPr>
            <a:spLocks noGrp="1"/>
          </p:cNvSpPr>
          <p:nvPr>
            <p:ph type="ftr" sz="quarter" idx="11"/>
          </p:nvPr>
        </p:nvSpPr>
        <p:spPr/>
        <p:txBody>
          <a:bodyPr/>
          <a:lstStyle/>
          <a:p>
            <a:endParaRPr lang="zh-CN" altLang="en-US">
              <a:latin typeface="Arial"/>
            </a:endParaRPr>
          </a:p>
        </p:txBody>
      </p:sp>
      <p:sp>
        <p:nvSpPr>
          <p:cNvPr id="7" name="灯片编号占位符 6"/>
          <p:cNvSpPr>
            <a:spLocks noGrp="1"/>
          </p:cNvSpPr>
          <p:nvPr>
            <p:ph type="sldNum" sz="quarter" idx="12"/>
          </p:nvPr>
        </p:nvSpPr>
        <p:spPr/>
        <p:txBody>
          <a:bodyPr/>
          <a:lstStyle/>
          <a:p>
            <a:fld id="{16E8221F-5EA8-47F3-9466-0922AF5AA256}" type="slidenum">
              <a:rPr lang="zh-CN" altLang="en-US" smtClean="0">
                <a:latin typeface="Arial"/>
              </a:rPr>
              <a:pPr/>
              <a:t>‹#›</a:t>
            </a:fld>
            <a:endParaRPr lang="zh-CN" altLang="en-US">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latin typeface="Arial"/>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6C93D269-FB70-4941-9983-AB77CE94036C}" type="datetimeFigureOut">
              <a:rPr lang="zh-CN" altLang="en-US" smtClean="0">
                <a:latin typeface="Arial"/>
              </a:rPr>
              <a:pPr/>
              <a:t>2016/10/13</a:t>
            </a:fld>
            <a:endParaRPr lang="zh-CN" altLang="en-US">
              <a:latin typeface="Arial"/>
            </a:endParaRPr>
          </a:p>
        </p:txBody>
      </p:sp>
      <p:sp>
        <p:nvSpPr>
          <p:cNvPr id="6" name="页脚占位符 5"/>
          <p:cNvSpPr>
            <a:spLocks noGrp="1"/>
          </p:cNvSpPr>
          <p:nvPr>
            <p:ph type="ftr" sz="quarter" idx="11"/>
          </p:nvPr>
        </p:nvSpPr>
        <p:spPr/>
        <p:txBody>
          <a:bodyPr/>
          <a:lstStyle/>
          <a:p>
            <a:endParaRPr lang="zh-CN" altLang="en-US">
              <a:latin typeface="Arial"/>
            </a:endParaRPr>
          </a:p>
        </p:txBody>
      </p:sp>
      <p:sp>
        <p:nvSpPr>
          <p:cNvPr id="7" name="灯片编号占位符 6"/>
          <p:cNvSpPr>
            <a:spLocks noGrp="1"/>
          </p:cNvSpPr>
          <p:nvPr>
            <p:ph type="sldNum" sz="quarter" idx="12"/>
          </p:nvPr>
        </p:nvSpPr>
        <p:spPr/>
        <p:txBody>
          <a:bodyPr/>
          <a:lstStyle/>
          <a:p>
            <a:fld id="{16E8221F-5EA8-47F3-9466-0922AF5AA256}" type="slidenum">
              <a:rPr lang="zh-CN" altLang="en-US" smtClean="0">
                <a:latin typeface="Arial"/>
              </a:rPr>
              <a:pPr/>
              <a:t>‹#›</a:t>
            </a:fld>
            <a:endParaRPr lang="zh-CN" altLang="en-US">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3D269-FB70-4941-9983-AB77CE94036C}" type="datetimeFigureOut">
              <a:rPr lang="zh-CN" altLang="en-US" smtClean="0">
                <a:latin typeface="Arial"/>
              </a:rPr>
              <a:pPr/>
              <a:t>2016/10/13</a:t>
            </a:fld>
            <a:endParaRPr lang="zh-CN" altLang="en-US">
              <a:latin typeface="Aria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latin typeface="Aria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E8221F-5EA8-47F3-9466-0922AF5AA256}" type="slidenum">
              <a:rPr lang="zh-CN" altLang="en-US" smtClean="0">
                <a:latin typeface="Arial"/>
              </a:rPr>
              <a:pPr/>
              <a:t>‹#›</a:t>
            </a:fld>
            <a:endParaRPr lang="zh-CN" altLang="en-US">
              <a:latin typeface="Aria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39552" y="2996952"/>
            <a:ext cx="8208912" cy="2585323"/>
          </a:xfrm>
          <a:prstGeom prst="rect">
            <a:avLst/>
          </a:prstGeom>
        </p:spPr>
        <p:txBody>
          <a:bodyPr wrap="square">
            <a:spAutoFit/>
          </a:bodyPr>
          <a:lstStyle/>
          <a:p>
            <a:pPr algn="just">
              <a:lnSpc>
                <a:spcPct val="150000"/>
              </a:lnSpc>
              <a:spcAft>
                <a:spcPts val="0"/>
              </a:spcAft>
            </a:pPr>
            <a:r>
              <a:rPr lang="en-US" altLang="zh-CN" dirty="0">
                <a:latin typeface="Arial Unicode MS" panose="020B0604020202020204" pitchFamily="34" charset="-122"/>
                <a:ea typeface="Arial Unicode MS" panose="020B0604020202020204" pitchFamily="34" charset="-122"/>
                <a:cs typeface="Arial Unicode MS" panose="020B0604020202020204" pitchFamily="34" charset="-122"/>
              </a:rPr>
              <a:t>Liu </a:t>
            </a:r>
            <a:r>
              <a:rPr lang="en-US" altLang="zh-CN" dirty="0" err="1">
                <a:latin typeface="Arial Unicode MS" panose="020B0604020202020204" pitchFamily="34" charset="-122"/>
                <a:ea typeface="Arial Unicode MS" panose="020B0604020202020204" pitchFamily="34" charset="-122"/>
                <a:cs typeface="Arial Unicode MS" panose="020B0604020202020204" pitchFamily="34" charset="-122"/>
              </a:rPr>
              <a:t>Limin</a:t>
            </a:r>
            <a:r>
              <a:rPr lang="en-US" altLang="zh-CN" dirty="0">
                <a:latin typeface="Arial Unicode MS" panose="020B0604020202020204" pitchFamily="34" charset="-122"/>
                <a:ea typeface="Arial Unicode MS" panose="020B0604020202020204" pitchFamily="34" charset="-122"/>
                <a:cs typeface="Arial Unicode MS" panose="020B0604020202020204" pitchFamily="34" charset="-122"/>
              </a:rPr>
              <a:t> joined Huawei in June 2014 and is now leading the organization of global sales activities in the financial services industry. He has been working in the ICT industry for more than 20 years since his graduation from Zhejiang University. He once served global leading technology companies for a number of years, taking multiple sales executives positions. Liu is especially experienced in serving customers in the financial services industry.</a:t>
            </a:r>
            <a:endParaRPr lang="zh-CN" altLang="zh-CN" dirty="0">
              <a:latin typeface="Arial Unicode MS" panose="020B0604020202020204" pitchFamily="34" charset="-122"/>
              <a:ea typeface="Arial Unicode MS" panose="020B0604020202020204" pitchFamily="34" charset="-122"/>
              <a:cs typeface="Arial Unicode MS" panose="020B0604020202020204" pitchFamily="34" charset="-122"/>
            </a:endParaRPr>
          </a:p>
        </p:txBody>
      </p:sp>
      <p:sp>
        <p:nvSpPr>
          <p:cNvPr id="4" name="矩形 3"/>
          <p:cNvSpPr/>
          <p:nvPr/>
        </p:nvSpPr>
        <p:spPr>
          <a:xfrm>
            <a:off x="3419872" y="476672"/>
            <a:ext cx="4572000" cy="2262158"/>
          </a:xfrm>
          <a:prstGeom prst="rect">
            <a:avLst/>
          </a:prstGeom>
        </p:spPr>
        <p:txBody>
          <a:bodyPr>
            <a:spAutoFit/>
          </a:bodyPr>
          <a:lstStyle/>
          <a:p>
            <a:pPr>
              <a:lnSpc>
                <a:spcPct val="150000"/>
              </a:lnSpc>
              <a:spcAft>
                <a:spcPts val="0"/>
              </a:spcAft>
            </a:pPr>
            <a:r>
              <a:rPr lang="en-US" altLang="zh-CN" sz="2000" b="1" dirty="0">
                <a:solidFill>
                  <a:srgbClr val="000000"/>
                </a:solidFill>
                <a:latin typeface="Arial Unicode MS" panose="020B0604020202020204" pitchFamily="34" charset="-122"/>
                <a:ea typeface="Arial Unicode MS" panose="020B0604020202020204" pitchFamily="34" charset="-122"/>
                <a:cs typeface="Arial Unicode MS" panose="020B0604020202020204" pitchFamily="34" charset="-122"/>
              </a:rPr>
              <a:t>Liu </a:t>
            </a:r>
            <a:r>
              <a:rPr lang="en-US" altLang="zh-CN" sz="2000" b="1" dirty="0" err="1">
                <a:solidFill>
                  <a:srgbClr val="000000"/>
                </a:solidFill>
                <a:latin typeface="Arial Unicode MS" panose="020B0604020202020204" pitchFamily="34" charset="-122"/>
                <a:ea typeface="Arial Unicode MS" panose="020B0604020202020204" pitchFamily="34" charset="-122"/>
                <a:cs typeface="Arial Unicode MS" panose="020B0604020202020204" pitchFamily="34" charset="-122"/>
              </a:rPr>
              <a:t>Limin</a:t>
            </a:r>
            <a:r>
              <a:rPr lang="en-US" altLang="zh-CN" sz="2000" b="1" dirty="0">
                <a:solidFill>
                  <a:srgbClr val="000000"/>
                </a:solidFill>
                <a:latin typeface="Arial Unicode MS" panose="020B0604020202020204" pitchFamily="34" charset="-122"/>
                <a:ea typeface="Arial Unicode MS" panose="020B0604020202020204" pitchFamily="34" charset="-122"/>
                <a:cs typeface="Arial Unicode MS" panose="020B0604020202020204" pitchFamily="34" charset="-122"/>
              </a:rPr>
              <a:t> (Kenny)</a:t>
            </a:r>
            <a:endParaRPr lang="zh-CN" altLang="zh-CN" dirty="0">
              <a:latin typeface="Arial Unicode MS" panose="020B0604020202020204" pitchFamily="34" charset="-122"/>
              <a:ea typeface="Arial Unicode MS" panose="020B0604020202020204" pitchFamily="34" charset="-122"/>
              <a:cs typeface="Arial Unicode MS" panose="020B0604020202020204" pitchFamily="34" charset="-122"/>
            </a:endParaRPr>
          </a:p>
          <a:p>
            <a:pPr>
              <a:lnSpc>
                <a:spcPct val="150000"/>
              </a:lnSpc>
              <a:spcAft>
                <a:spcPts val="0"/>
              </a:spcAft>
            </a:pPr>
            <a:r>
              <a:rPr lang="en-US" altLang="zh-CN" sz="2000" b="1" dirty="0">
                <a:solidFill>
                  <a:srgbClr val="000000"/>
                </a:solidFill>
                <a:latin typeface="Arial Unicode MS" panose="020B0604020202020204" pitchFamily="34" charset="-122"/>
                <a:ea typeface="Arial Unicode MS" panose="020B0604020202020204" pitchFamily="34" charset="-122"/>
                <a:cs typeface="Arial Unicode MS" panose="020B0604020202020204" pitchFamily="34" charset="-122"/>
              </a:rPr>
              <a:t> </a:t>
            </a:r>
            <a:endParaRPr lang="zh-CN" altLang="zh-CN" dirty="0">
              <a:latin typeface="Arial Unicode MS" panose="020B0604020202020204" pitchFamily="34" charset="-122"/>
              <a:ea typeface="Arial Unicode MS" panose="020B0604020202020204" pitchFamily="34" charset="-122"/>
              <a:cs typeface="Arial Unicode MS" panose="020B0604020202020204" pitchFamily="34" charset="-122"/>
            </a:endParaRPr>
          </a:p>
          <a:p>
            <a:pPr>
              <a:lnSpc>
                <a:spcPct val="150000"/>
              </a:lnSpc>
              <a:spcAft>
                <a:spcPts val="0"/>
              </a:spcAft>
            </a:pPr>
            <a:r>
              <a:rPr lang="en-US" altLang="zh-CN" dirty="0">
                <a:latin typeface="Arial Unicode MS" panose="020B0604020202020204" pitchFamily="34" charset="-122"/>
                <a:ea typeface="Arial Unicode MS" panose="020B0604020202020204" pitchFamily="34" charset="-122"/>
                <a:cs typeface="Arial Unicode MS" panose="020B0604020202020204" pitchFamily="34" charset="-122"/>
              </a:rPr>
              <a:t>President of the Financial Services Sector</a:t>
            </a:r>
            <a:r>
              <a:rPr lang="en-US" altLang="zh-CN" dirty="0">
                <a:solidFill>
                  <a:srgbClr val="000000"/>
                </a:solidFill>
                <a:latin typeface="Arial Unicode MS" panose="020B0604020202020204" pitchFamily="34" charset="-122"/>
                <a:ea typeface="Arial Unicode MS" panose="020B0604020202020204" pitchFamily="34" charset="-122"/>
                <a:cs typeface="Arial Unicode MS" panose="020B0604020202020204" pitchFamily="34" charset="-122"/>
              </a:rPr>
              <a:t> </a:t>
            </a:r>
            <a:endParaRPr lang="zh-CN" altLang="zh-CN" dirty="0">
              <a:latin typeface="Arial Unicode MS" panose="020B0604020202020204" pitchFamily="34" charset="-122"/>
              <a:ea typeface="Arial Unicode MS" panose="020B0604020202020204" pitchFamily="34" charset="-122"/>
              <a:cs typeface="Arial Unicode MS" panose="020B0604020202020204" pitchFamily="34" charset="-122"/>
            </a:endParaRPr>
          </a:p>
          <a:p>
            <a:pPr>
              <a:lnSpc>
                <a:spcPct val="150000"/>
              </a:lnSpc>
              <a:spcAft>
                <a:spcPts val="0"/>
              </a:spcAft>
            </a:pPr>
            <a:r>
              <a:rPr lang="en-US" altLang="zh-CN" dirty="0">
                <a:solidFill>
                  <a:srgbClr val="000000"/>
                </a:solidFill>
                <a:latin typeface="Arial Unicode MS" panose="020B0604020202020204" pitchFamily="34" charset="-122"/>
                <a:ea typeface="Arial Unicode MS" panose="020B0604020202020204" pitchFamily="34" charset="-122"/>
                <a:cs typeface="Arial Unicode MS" panose="020B0604020202020204" pitchFamily="34" charset="-122"/>
              </a:rPr>
              <a:t>Enterprise Business Group</a:t>
            </a:r>
            <a:endParaRPr lang="zh-CN" altLang="zh-CN" dirty="0">
              <a:latin typeface="Arial Unicode MS" panose="020B0604020202020204" pitchFamily="34" charset="-122"/>
              <a:ea typeface="Arial Unicode MS" panose="020B0604020202020204" pitchFamily="34" charset="-122"/>
              <a:cs typeface="Arial Unicode MS" panose="020B0604020202020204" pitchFamily="34" charset="-122"/>
            </a:endParaRPr>
          </a:p>
          <a:p>
            <a:pPr>
              <a:lnSpc>
                <a:spcPct val="150000"/>
              </a:lnSpc>
              <a:spcAft>
                <a:spcPts val="0"/>
              </a:spcAft>
            </a:pPr>
            <a:r>
              <a:rPr lang="en-US" altLang="zh-CN" dirty="0">
                <a:solidFill>
                  <a:srgbClr val="000000"/>
                </a:solidFill>
                <a:latin typeface="Arial Unicode MS" panose="020B0604020202020204" pitchFamily="34" charset="-122"/>
                <a:ea typeface="Arial Unicode MS" panose="020B0604020202020204" pitchFamily="34" charset="-122"/>
                <a:cs typeface="Arial Unicode MS" panose="020B0604020202020204" pitchFamily="34" charset="-122"/>
              </a:rPr>
              <a:t>Huawei Technologies Co., Ltd.</a:t>
            </a:r>
            <a:endParaRPr lang="zh-CN" altLang="zh-CN" dirty="0">
              <a:latin typeface="Arial Unicode MS" panose="020B0604020202020204" pitchFamily="34" charset="-122"/>
              <a:ea typeface="Arial Unicode MS" panose="020B0604020202020204" pitchFamily="34" charset="-122"/>
              <a:cs typeface="Arial Unicode MS" panose="020B0604020202020204" pitchFamily="34" charset="-122"/>
            </a:endParaRPr>
          </a:p>
        </p:txBody>
      </p:sp>
      <p:pic>
        <p:nvPicPr>
          <p:cNvPr id="3" name="图片 2"/>
          <p:cNvPicPr>
            <a:picLocks noChangeAspect="1"/>
          </p:cNvPicPr>
          <p:nvPr/>
        </p:nvPicPr>
        <p:blipFill>
          <a:blip r:embed="rId2"/>
          <a:stretch>
            <a:fillRect/>
          </a:stretch>
        </p:blipFill>
        <p:spPr>
          <a:xfrm>
            <a:off x="683568" y="607152"/>
            <a:ext cx="2444085" cy="2001197"/>
          </a:xfrm>
          <a:prstGeom prst="rect">
            <a:avLst/>
          </a:prstGeom>
        </p:spPr>
      </p:pic>
    </p:spTree>
    <p:extLst>
      <p:ext uri="{BB962C8B-B14F-4D97-AF65-F5344CB8AC3E}">
        <p14:creationId xmlns:p14="http://schemas.microsoft.com/office/powerpoint/2010/main" val="317538423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 val="fcb025ba9a6ccf8fed139b5222f2a63b17a479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4117</TotalTime>
  <Words>80</Words>
  <Application>Microsoft Office PowerPoint</Application>
  <PresentationFormat>全屏显示(4:3)</PresentationFormat>
  <Paragraphs>6</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Arial Unicode MS</vt:lpstr>
      <vt:lpstr>宋体</vt:lpstr>
      <vt:lpstr>Arial</vt:lpstr>
      <vt:lpstr>Calibri</vt:lpstr>
      <vt:lpstr>Office 主题</vt:lpstr>
      <vt:lpstr>PowerPoint 演示文稿</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 Team</dc:title>
  <dc:creator>w00119645</dc:creator>
  <cp:lastModifiedBy>chenxiaoli (E)</cp:lastModifiedBy>
  <cp:revision>217</cp:revision>
  <dcterms:created xsi:type="dcterms:W3CDTF">2012-09-18T21:26:55Z</dcterms:created>
  <dcterms:modified xsi:type="dcterms:W3CDTF">2016-10-13T10:05:17Z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(7)0r2strXFQySFCrHn7x0RStjZAiSGYLSxJfgWV0vr/LYAKo/1bzUvLsjiSOHryWsYqKryFkCk_x000d_
C1SbuNyZbdusvOSNeE+gcnGVvNCV2RCoYXJUxsgC3U4rhi08ohp+AT9qzWcthyCFnBgufQkG_x000d_
CTtV8sgFGXKfTyYGolsiLymnBOqE0/kFdHcCzLQOXo/g+K503IENarjEaupy/xKbGmSTcwwG_x000d_
rvVOb3OVCJ4mg0hO7K</vt:lpwstr>
  </property>
  <property fmtid="{D5CDD505-2E9C-101B-9397-08002B2CF9AE}" pid="3" name="_ms_pID_7253431">
    <vt:lpwstr>YcQmv2DoCcbfrzpwTEtVsr9v9JpbrgJfJniXoCAg/hJLE77ORHegVP_x000d_
P1HEvTmqHuj2BiWYrP/o/gUmTKzBblTQQueFM4xA4WmvAoqXAs6w2pVrU+thec6HDVDgsTLz_x000d_
Bxtkygf29aCFPj8MsrWT97VIDX8GiZyvLaEPS5xBQdGRETwX1DQL41MCW1p/2RTySbiPHzlJ_x000d_
bf0yQNjCGhYzlq+do4QJLNoiYgEepY+GPjUc</vt:lpwstr>
  </property>
  <property fmtid="{D5CDD505-2E9C-101B-9397-08002B2CF9AE}" pid="4" name="_ms_pID_7253432">
    <vt:lpwstr>25liCvh/QvMs7SPsNWSid5F8IYcEwyWdIKQY_x000d_
kij77f/mCGA1AErVqvP1vrXcImOrix5r1O4YHJkZT6elLWB6q9BWO5U4XgqBsnMWdRmtFfw8_x000d_
M2pnsumdKDoiyILf0XbdgtsrSkywIsOm2qsjPuXjcJqKs9WSYFJy17Sr4Ykkefxi6MsNlEG8_x000d_
kS44/p31wTcWoQyWYVTK4r8N/r32dg10lg9Ep9CamxbrbobsZNHV04</vt:lpwstr>
  </property>
  <property fmtid="{D5CDD505-2E9C-101B-9397-08002B2CF9AE}" pid="5" name="_ms_pID_7253433">
    <vt:lpwstr>4al7w5yRxWv31Q/jc7_x000d_
U/XX84MVVs3M+Zs38VVKKk+nOHd7kGhTvJpQYZyH4PHungbIPrU/xvmAqf1ReanjkDgE+Qhb_x000d_
CnO64G2rRoXaCASN81KjiOWcR3kIrKpU3SlOT5q4hcCFZZcJDiS9wBivbhj6UBEe2WFiJOKC_x000d_
PuNM4nqB9WBo6zglsUGCGblSNGzo8RcJr+d1yt06NhiZba2xxkNjHmbdnBj7Fmx2zwGnJ55u</vt:lpwstr>
  </property>
  <property fmtid="{D5CDD505-2E9C-101B-9397-08002B2CF9AE}" pid="6" name="_ms_pID_7253434">
    <vt:lpwstr>_x000d_
0ClbMHFUGYAvb6kY+ANa9d9wrLgNOQCeIhhQ58Sh28QxN1hNMbS2WwY+2JdxgVjmMTpdGBhr_x000d_
LdRMHJPxZcxqLqiMzLHMxGRSBG00q7MxxUi9xqsNkLb90FydQThQEA27bsmQU0SYAWea02Cx_x000d_
59Nn8M4BkgHFcj0BjByUpzGMfeNHgkheXWxuUfKm1PyzGkIWgW5Uvkkaj7S/kqTG7Ja1iLkx_x000d_
5xa1yav0ipbGoqaK</vt:lpwstr>
  </property>
  <property fmtid="{D5CDD505-2E9C-101B-9397-08002B2CF9AE}" pid="7" name="_ms_pID_7253435">
    <vt:lpwstr>OVQx0FxbGK/aiQkZYCzLspL+1wW1RqRL2cxXp1cEcxrP2yathtJsrpej_x000d_
Yem7lyU0CGb9ejV7+n7l34I3FKnyzRXJ+kF4g/oazd/J/uVMFixy9Cjgrol1PrJ4m+J86fHM_x000d_
0UWD3Nhi5+A5ssoMNbR5CFChlHFz8RoZQDXlYjFH8/FzWQwPwJxA3X6YfF93CbwfoEeI459w_x000d_
93DOj9UoExGmbdJuzJBDULfHFSUpaxBCGq</vt:lpwstr>
  </property>
  <property fmtid="{D5CDD505-2E9C-101B-9397-08002B2CF9AE}" pid="8" name="_ms_pID_7253436">
    <vt:lpwstr>EJTIIb</vt:lpwstr>
  </property>
  <property fmtid="{D5CDD505-2E9C-101B-9397-08002B2CF9AE}" pid="9" name="_new_ms_pID_72543">
    <vt:lpwstr>(4)x8IZCkpwx7i5636Geug1bnjwN+WvR5OGoOWOHdMnb1eOkXSLcMpaF5hVbWPgKOFFR0gz+YsM
6xVLETMNwPz6qRbXHVLS0bQ2CEgURNFhaErB/KxU2JCz2c/piU3ch0pB8WQLWYPgn0s3AMpn
MdooqHWPdfOPbM8grpHVeIeD/49tUb1w00b0AtctR/UKh9xryg4sgT6X7Ohu77YU6cgfZRcS
/jls8AqM2/R2d1JRNN</vt:lpwstr>
  </property>
  <property fmtid="{D5CDD505-2E9C-101B-9397-08002B2CF9AE}" pid="10" name="_new_ms_pID_725431">
    <vt:lpwstr>9e4q8I25vdSj+mujXGPHNIJUNXJh1kox0mGVM3EfqUoxxMgKlwIHKS
9bazIN/qhRZzW9BlJfT3aCw+/S4lPFXczUA8up0mawgHvbEVQ4vs2DfhU9iNixhmIsEkL0kT
ygYWXD+QHbDaqgr3/2Wgj2QzPngl6bCaSlpcS9Plfu315RDiPyHUUDN2wDUx5yTO2wE7DPPC
5F8kuiJX3Ka1QWECmDHs0f6sB2v3xb3W9l7H</vt:lpwstr>
  </property>
  <property fmtid="{D5CDD505-2E9C-101B-9397-08002B2CF9AE}" pid="11" name="_new_ms_pID_725432">
    <vt:lpwstr>nZ+pwoMhtxxyU7kFqoCXAXW5+pWIMTQV/IcE
TMl+ZGnL2iot77kqpepuGLZM37l9gwcQDlMuIbk7HOIldipxQrWRZWxtSKDO45o41bWuONub
DhuxGQTpnqRdpsXanMQgTfvxreNWC8n8k7e1owe0a3xio48GAaGBhdQb5xVr1vdxxPsRn+51
oTHux70/rnv0F0keoGsTcbjpf56gSIQWRYULgfvzUP+BlQhZdUmLSJ</vt:lpwstr>
  </property>
  <property fmtid="{D5CDD505-2E9C-101B-9397-08002B2CF9AE}" pid="12" name="_new_ms_pID_725433">
    <vt:lpwstr>sU</vt:lpwstr>
  </property>
  <property fmtid="{D5CDD505-2E9C-101B-9397-08002B2CF9AE}" pid="13" name="_2015_ms_pID_725343">
    <vt:lpwstr>(3)k7+bzOnKV0QOuQ7U1mfO2PVmUhEsojUGdM8q1DfZE0ilSBF78m+JU6hP93p+rY7IcjBJfH8t
VWsWnFvFddvwYFpDKw+SNTl7q9cuHDTEJCgp+9t1zbjVOKX7PZqBEo1ppDalv9z2XGwJSJ3M
CAN5omwTwxOGIU8COE6m4iEUrPO4KsfltrJOBJ62nbSL6Jv1VoxBaO1Z8/H2VKE6fQ2yYQvW
4vXLQBK8MMGmkkkIqE</vt:lpwstr>
  </property>
  <property fmtid="{D5CDD505-2E9C-101B-9397-08002B2CF9AE}" pid="14" name="_2015_ms_pID_7253431">
    <vt:lpwstr>pfaSaFZPe3TPYml+NLBrnMdddqBG9LMBIrIQBIk7ZW4sMDbUHxMx9N
IV87Hji9QiKyn4usxrElQYgcygk60Kq7D19V7gZ6W+yiorI8CQO/vV4QsbDXQGVXoZa6Kn9K
8Sbo3F4OdSNo09BHh1ALYles90w8DPzdJveR4wYXuxGzElNjKattXD3FddS8lKhbeUkFdaY+
4ZkUlJnQtora0JWccofl3/P1aKLyvm54uOj2</vt:lpwstr>
  </property>
  <property fmtid="{D5CDD505-2E9C-101B-9397-08002B2CF9AE}" pid="15" name="_2015_ms_pID_7253432">
    <vt:lpwstr>cOGQUHHzZ+LwDr4UjTEx7SYnnm6r1WpdXMCR
2ZsyBvSN</vt:lpwstr>
  </property>
  <property fmtid="{D5CDD505-2E9C-101B-9397-08002B2CF9AE}" pid="16" name="_readonly">
    <vt:lpwstr/>
  </property>
  <property fmtid="{D5CDD505-2E9C-101B-9397-08002B2CF9AE}" pid="17" name="_change">
    <vt:lpwstr/>
  </property>
  <property fmtid="{D5CDD505-2E9C-101B-9397-08002B2CF9AE}" pid="18" name="_full-control">
    <vt:lpwstr/>
  </property>
  <property fmtid="{D5CDD505-2E9C-101B-9397-08002B2CF9AE}" pid="19" name="sflag">
    <vt:lpwstr>1476352644</vt:lpwstr>
  </property>
</Properties>
</file>