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6" r:id="rId2"/>
  </p:sldIdLst>
  <p:sldSz cx="44457938" cy="25401588"/>
  <p:notesSz cx="6858000" cy="9144000"/>
  <p:defaultTextStyle>
    <a:defPPr>
      <a:defRPr lang="zh-CN"/>
    </a:defPPr>
    <a:lvl1pPr marL="0" algn="l" defTabSz="1995952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1pPr>
    <a:lvl2pPr marL="1995952" algn="l" defTabSz="1995952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2pPr>
    <a:lvl3pPr marL="3991905" algn="l" defTabSz="1995952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3pPr>
    <a:lvl4pPr marL="5987857" algn="l" defTabSz="1995952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4pPr>
    <a:lvl5pPr marL="7983809" algn="l" defTabSz="1995952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5pPr>
    <a:lvl6pPr marL="9979762" algn="l" defTabSz="1995952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6pPr>
    <a:lvl7pPr marL="11975714" algn="l" defTabSz="1995952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7pPr>
    <a:lvl8pPr marL="13971666" algn="l" defTabSz="1995952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8pPr>
    <a:lvl9pPr marL="15967619" algn="l" defTabSz="1995952" rtl="0" eaLnBrk="1" latinLnBrk="0" hangingPunct="1">
      <a:defRPr sz="7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8001">
          <p15:clr>
            <a:srgbClr val="A4A3A4"/>
          </p15:clr>
        </p15:guide>
        <p15:guide id="2" pos="140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72EBC8"/>
    <a:srgbClr val="28424B"/>
    <a:srgbClr val="376063"/>
    <a:srgbClr val="2E4F51"/>
    <a:srgbClr val="3152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91"/>
    <p:restoredTop sz="94651"/>
  </p:normalViewPr>
  <p:slideViewPr>
    <p:cSldViewPr snapToGrid="0" snapToObjects="1">
      <p:cViewPr varScale="1">
        <p:scale>
          <a:sx n="18" d="100"/>
          <a:sy n="18" d="100"/>
        </p:scale>
        <p:origin x="-1128" y="-96"/>
      </p:cViewPr>
      <p:guideLst>
        <p:guide orient="horz" pos="8001"/>
        <p:guide pos="140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2CA91-3265-3046-A0AC-C02718772605}" type="datetimeFigureOut">
              <a:rPr kumimoji="1" lang="zh-CN" altLang="en-US" smtClean="0"/>
              <a:t>16/11/17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995E3-5C1E-6341-81C6-D4AACDD818E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93216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995E3-5C1E-6341-81C6-D4AACDD818E9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12682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334346" y="7890958"/>
            <a:ext cx="37789247" cy="5444877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668691" y="14394233"/>
            <a:ext cx="31120557" cy="64915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95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91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987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983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979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975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971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967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2222897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F8A60AB0-812A-0C42-9E08-AD53870762EB}" type="datetimeFigureOut">
              <a:rPr kumimoji="1" lang="zh-CN" altLang="en-US" smtClean="0"/>
              <a:pPr/>
              <a:t>16/11/17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15189796" y="23543511"/>
            <a:ext cx="14078347" cy="1352399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31861522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EC04221F-D6C4-4342-82F6-FEA4B4707251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1599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2222897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F8A60AB0-812A-0C42-9E08-AD53870762EB}" type="datetimeFigureOut">
              <a:rPr kumimoji="1" lang="zh-CN" altLang="en-US" smtClean="0"/>
              <a:pPr/>
              <a:t>16/11/17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15189796" y="23543511"/>
            <a:ext cx="14078347" cy="1352399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31861522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EC04221F-D6C4-4342-82F6-FEA4B4707251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68410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32232005" y="1017243"/>
            <a:ext cx="10003036" cy="21673670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2222897" y="1017243"/>
            <a:ext cx="29268143" cy="21673670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2222897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F8A60AB0-812A-0C42-9E08-AD53870762EB}" type="datetimeFigureOut">
              <a:rPr kumimoji="1" lang="zh-CN" altLang="en-US" smtClean="0"/>
              <a:pPr/>
              <a:t>16/11/17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15189796" y="23543511"/>
            <a:ext cx="14078347" cy="1352399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31861522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EC04221F-D6C4-4342-82F6-FEA4B4707251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45125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7732283" y="24426977"/>
            <a:ext cx="23402163" cy="1076041"/>
          </a:xfrm>
          <a:prstGeom prst="rect">
            <a:avLst/>
          </a:prstGeom>
          <a:ln/>
        </p:spPr>
        <p:txBody>
          <a:bodyPr lIns="335320" tIns="167660" rIns="335320" bIns="167660"/>
          <a:lstStyle>
            <a:lvl1pPr>
              <a:defRPr b="1">
                <a:solidFill>
                  <a:schemeClr val="accent6">
                    <a:lumMod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pPr eaLnBrk="1" hangingPunct="1">
              <a:defRPr/>
            </a:pPr>
            <a:r>
              <a:rPr lang="zh-CN" altLang="en-US" sz="3700" dirty="0" smtClean="0">
                <a:solidFill>
                  <a:srgbClr val="F79646">
                    <a:lumMod val="75000"/>
                  </a:srgbClr>
                </a:solidFill>
                <a:latin typeface="Arial" charset="0"/>
              </a:rPr>
              <a:t>同盾科技</a:t>
            </a:r>
            <a:r>
              <a:rPr lang="en-US" altLang="zh-CN" sz="3700" dirty="0" smtClean="0">
                <a:solidFill>
                  <a:srgbClr val="F79646">
                    <a:lumMod val="75000"/>
                  </a:srgbClr>
                </a:solidFill>
                <a:latin typeface="Arial" charset="0"/>
              </a:rPr>
              <a:t>-</a:t>
            </a:r>
            <a:r>
              <a:rPr lang="zh-CN" altLang="en-US" sz="3700" dirty="0" smtClean="0">
                <a:solidFill>
                  <a:srgbClr val="F79646">
                    <a:lumMod val="75000"/>
                  </a:srgbClr>
                </a:solidFill>
                <a:latin typeface="Arial" charset="0"/>
              </a:rPr>
              <a:t>领先的全球反欺诈智能网络</a:t>
            </a:r>
            <a:endParaRPr lang="en-US" altLang="zh-CN" sz="3700" dirty="0">
              <a:solidFill>
                <a:srgbClr val="F79646">
                  <a:lumMod val="75000"/>
                </a:srgb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10652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2222897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F8A60AB0-812A-0C42-9E08-AD53870762EB}" type="datetimeFigureOut">
              <a:rPr kumimoji="1" lang="zh-CN" altLang="en-US" smtClean="0"/>
              <a:pPr/>
              <a:t>16/11/17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15189796" y="23543511"/>
            <a:ext cx="14078347" cy="1352399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31861522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EC04221F-D6C4-4342-82F6-FEA4B4707251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75974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511871" y="16322874"/>
            <a:ext cx="37789247" cy="5045038"/>
          </a:xfrm>
        </p:spPr>
        <p:txBody>
          <a:bodyPr anchor="t"/>
          <a:lstStyle>
            <a:lvl1pPr algn="l">
              <a:defRPr sz="17500" b="1" cap="all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511871" y="10766278"/>
            <a:ext cx="37789247" cy="5556596"/>
          </a:xfrm>
        </p:spPr>
        <p:txBody>
          <a:bodyPr anchor="b"/>
          <a:lstStyle>
            <a:lvl1pPr marL="0" indent="0">
              <a:buNone/>
              <a:defRPr sz="8700">
                <a:solidFill>
                  <a:schemeClr val="tx1">
                    <a:tint val="75000"/>
                  </a:schemeClr>
                </a:solidFill>
              </a:defRPr>
            </a:lvl1pPr>
            <a:lvl2pPr marL="1995952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2pPr>
            <a:lvl3pPr marL="3991905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3pPr>
            <a:lvl4pPr marL="5987857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4pPr>
            <a:lvl5pPr marL="7983809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5pPr>
            <a:lvl6pPr marL="9979762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6pPr>
            <a:lvl7pPr marL="11975714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7pPr>
            <a:lvl8pPr marL="13971666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8pPr>
            <a:lvl9pPr marL="15967619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2222897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F8A60AB0-812A-0C42-9E08-AD53870762EB}" type="datetimeFigureOut">
              <a:rPr kumimoji="1" lang="zh-CN" altLang="en-US" smtClean="0"/>
              <a:pPr/>
              <a:t>16/11/17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15189796" y="23543511"/>
            <a:ext cx="14078347" cy="1352399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31861522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EC04221F-D6C4-4342-82F6-FEA4B4707251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80203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222897" y="5927039"/>
            <a:ext cx="19635589" cy="16763874"/>
          </a:xfrm>
        </p:spPr>
        <p:txBody>
          <a:bodyPr/>
          <a:lstStyle>
            <a:lvl1pPr>
              <a:defRPr sz="12200"/>
            </a:lvl1pPr>
            <a:lvl2pPr>
              <a:defRPr sz="10500"/>
            </a:lvl2pPr>
            <a:lvl3pPr>
              <a:defRPr sz="87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2599452" y="5927039"/>
            <a:ext cx="19635589" cy="16763874"/>
          </a:xfrm>
        </p:spPr>
        <p:txBody>
          <a:bodyPr/>
          <a:lstStyle>
            <a:lvl1pPr>
              <a:defRPr sz="12200"/>
            </a:lvl1pPr>
            <a:lvl2pPr>
              <a:defRPr sz="10500"/>
            </a:lvl2pPr>
            <a:lvl3pPr>
              <a:defRPr sz="87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2222897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F8A60AB0-812A-0C42-9E08-AD53870762EB}" type="datetimeFigureOut">
              <a:rPr kumimoji="1" lang="zh-CN" altLang="en-US" smtClean="0"/>
              <a:pPr/>
              <a:t>16/11/17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15189796" y="23543511"/>
            <a:ext cx="14078347" cy="1352399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31861522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EC04221F-D6C4-4342-82F6-FEA4B4707251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11792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22897" y="5685959"/>
            <a:ext cx="19643310" cy="2369637"/>
          </a:xfrm>
        </p:spPr>
        <p:txBody>
          <a:bodyPr anchor="b"/>
          <a:lstStyle>
            <a:lvl1pPr marL="0" indent="0">
              <a:buNone/>
              <a:defRPr sz="10500" b="1"/>
            </a:lvl1pPr>
            <a:lvl2pPr marL="1995952" indent="0">
              <a:buNone/>
              <a:defRPr sz="8700" b="1"/>
            </a:lvl2pPr>
            <a:lvl3pPr marL="3991905" indent="0">
              <a:buNone/>
              <a:defRPr sz="7900" b="1"/>
            </a:lvl3pPr>
            <a:lvl4pPr marL="5987857" indent="0">
              <a:buNone/>
              <a:defRPr sz="7000" b="1"/>
            </a:lvl4pPr>
            <a:lvl5pPr marL="7983809" indent="0">
              <a:buNone/>
              <a:defRPr sz="7000" b="1"/>
            </a:lvl5pPr>
            <a:lvl6pPr marL="9979762" indent="0">
              <a:buNone/>
              <a:defRPr sz="7000" b="1"/>
            </a:lvl6pPr>
            <a:lvl7pPr marL="11975714" indent="0">
              <a:buNone/>
              <a:defRPr sz="7000" b="1"/>
            </a:lvl7pPr>
            <a:lvl8pPr marL="13971666" indent="0">
              <a:buNone/>
              <a:defRPr sz="7000" b="1"/>
            </a:lvl8pPr>
            <a:lvl9pPr marL="15967619" indent="0">
              <a:buNone/>
              <a:defRPr sz="70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222897" y="8055596"/>
            <a:ext cx="19643310" cy="14635315"/>
          </a:xfrm>
        </p:spPr>
        <p:txBody>
          <a:bodyPr/>
          <a:lstStyle>
            <a:lvl1pPr>
              <a:defRPr sz="10500"/>
            </a:lvl1pPr>
            <a:lvl2pPr>
              <a:defRPr sz="8700"/>
            </a:lvl2pPr>
            <a:lvl3pPr>
              <a:defRPr sz="7900"/>
            </a:lvl3pPr>
            <a:lvl4pPr>
              <a:defRPr sz="7000"/>
            </a:lvl4pPr>
            <a:lvl5pPr>
              <a:defRPr sz="7000"/>
            </a:lvl5pPr>
            <a:lvl6pPr>
              <a:defRPr sz="7000"/>
            </a:lvl6pPr>
            <a:lvl7pPr>
              <a:defRPr sz="7000"/>
            </a:lvl7pPr>
            <a:lvl8pPr>
              <a:defRPr sz="7000"/>
            </a:lvl8pPr>
            <a:lvl9pPr>
              <a:defRPr sz="7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22584017" y="5685959"/>
            <a:ext cx="19651026" cy="2369637"/>
          </a:xfrm>
        </p:spPr>
        <p:txBody>
          <a:bodyPr anchor="b"/>
          <a:lstStyle>
            <a:lvl1pPr marL="0" indent="0">
              <a:buNone/>
              <a:defRPr sz="10500" b="1"/>
            </a:lvl1pPr>
            <a:lvl2pPr marL="1995952" indent="0">
              <a:buNone/>
              <a:defRPr sz="8700" b="1"/>
            </a:lvl2pPr>
            <a:lvl3pPr marL="3991905" indent="0">
              <a:buNone/>
              <a:defRPr sz="7900" b="1"/>
            </a:lvl3pPr>
            <a:lvl4pPr marL="5987857" indent="0">
              <a:buNone/>
              <a:defRPr sz="7000" b="1"/>
            </a:lvl4pPr>
            <a:lvl5pPr marL="7983809" indent="0">
              <a:buNone/>
              <a:defRPr sz="7000" b="1"/>
            </a:lvl5pPr>
            <a:lvl6pPr marL="9979762" indent="0">
              <a:buNone/>
              <a:defRPr sz="7000" b="1"/>
            </a:lvl6pPr>
            <a:lvl7pPr marL="11975714" indent="0">
              <a:buNone/>
              <a:defRPr sz="7000" b="1"/>
            </a:lvl7pPr>
            <a:lvl8pPr marL="13971666" indent="0">
              <a:buNone/>
              <a:defRPr sz="7000" b="1"/>
            </a:lvl8pPr>
            <a:lvl9pPr marL="15967619" indent="0">
              <a:buNone/>
              <a:defRPr sz="70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22584017" y="8055596"/>
            <a:ext cx="19651026" cy="14635315"/>
          </a:xfrm>
        </p:spPr>
        <p:txBody>
          <a:bodyPr/>
          <a:lstStyle>
            <a:lvl1pPr>
              <a:defRPr sz="10500"/>
            </a:lvl1pPr>
            <a:lvl2pPr>
              <a:defRPr sz="8700"/>
            </a:lvl2pPr>
            <a:lvl3pPr>
              <a:defRPr sz="7900"/>
            </a:lvl3pPr>
            <a:lvl4pPr>
              <a:defRPr sz="7000"/>
            </a:lvl4pPr>
            <a:lvl5pPr>
              <a:defRPr sz="7000"/>
            </a:lvl5pPr>
            <a:lvl6pPr>
              <a:defRPr sz="7000"/>
            </a:lvl6pPr>
            <a:lvl7pPr>
              <a:defRPr sz="7000"/>
            </a:lvl7pPr>
            <a:lvl8pPr>
              <a:defRPr sz="7000"/>
            </a:lvl8pPr>
            <a:lvl9pPr>
              <a:defRPr sz="7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2222897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F8A60AB0-812A-0C42-9E08-AD53870762EB}" type="datetimeFigureOut">
              <a:rPr kumimoji="1" lang="zh-CN" altLang="en-US" smtClean="0"/>
              <a:pPr/>
              <a:t>16/11/17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15189796" y="23543511"/>
            <a:ext cx="14078347" cy="1352399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31861522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EC04221F-D6C4-4342-82F6-FEA4B4707251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147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2222897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F8A60AB0-812A-0C42-9E08-AD53870762EB}" type="datetimeFigureOut">
              <a:rPr kumimoji="1" lang="zh-CN" altLang="en-US" smtClean="0"/>
              <a:pPr/>
              <a:t>16/11/17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15189796" y="23543511"/>
            <a:ext cx="14078347" cy="1352399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31861522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EC04221F-D6C4-4342-82F6-FEA4B4707251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67521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2222897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F8A60AB0-812A-0C42-9E08-AD53870762EB}" type="datetimeFigureOut">
              <a:rPr kumimoji="1" lang="zh-CN" altLang="en-US" smtClean="0"/>
              <a:pPr/>
              <a:t>16/11/17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15189796" y="23543511"/>
            <a:ext cx="14078347" cy="1352399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31861522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EC04221F-D6C4-4342-82F6-FEA4B4707251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87261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22899" y="1011360"/>
            <a:ext cx="14626355" cy="4304158"/>
          </a:xfrm>
        </p:spPr>
        <p:txBody>
          <a:bodyPr anchor="b"/>
          <a:lstStyle>
            <a:lvl1pPr algn="l">
              <a:defRPr sz="87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381819" y="1011361"/>
            <a:ext cx="24853222" cy="21679552"/>
          </a:xfrm>
        </p:spPr>
        <p:txBody>
          <a:bodyPr/>
          <a:lstStyle>
            <a:lvl1pPr>
              <a:defRPr sz="14000"/>
            </a:lvl1pPr>
            <a:lvl2pPr>
              <a:defRPr sz="12200"/>
            </a:lvl2pPr>
            <a:lvl3pPr>
              <a:defRPr sz="105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222899" y="5315519"/>
            <a:ext cx="14626355" cy="17375394"/>
          </a:xfrm>
        </p:spPr>
        <p:txBody>
          <a:bodyPr/>
          <a:lstStyle>
            <a:lvl1pPr marL="0" indent="0">
              <a:buNone/>
              <a:defRPr sz="6100"/>
            </a:lvl1pPr>
            <a:lvl2pPr marL="1995952" indent="0">
              <a:buNone/>
              <a:defRPr sz="5200"/>
            </a:lvl2pPr>
            <a:lvl3pPr marL="3991905" indent="0">
              <a:buNone/>
              <a:defRPr sz="4400"/>
            </a:lvl3pPr>
            <a:lvl4pPr marL="5987857" indent="0">
              <a:buNone/>
              <a:defRPr sz="3900"/>
            </a:lvl4pPr>
            <a:lvl5pPr marL="7983809" indent="0">
              <a:buNone/>
              <a:defRPr sz="3900"/>
            </a:lvl5pPr>
            <a:lvl6pPr marL="9979762" indent="0">
              <a:buNone/>
              <a:defRPr sz="3900"/>
            </a:lvl6pPr>
            <a:lvl7pPr marL="11975714" indent="0">
              <a:buNone/>
              <a:defRPr sz="3900"/>
            </a:lvl7pPr>
            <a:lvl8pPr marL="13971666" indent="0">
              <a:buNone/>
              <a:defRPr sz="3900"/>
            </a:lvl8pPr>
            <a:lvl9pPr marL="15967619" indent="0">
              <a:buNone/>
              <a:defRPr sz="3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2222897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F8A60AB0-812A-0C42-9E08-AD53870762EB}" type="datetimeFigureOut">
              <a:rPr kumimoji="1" lang="zh-CN" altLang="en-US" smtClean="0"/>
              <a:pPr/>
              <a:t>16/11/17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15189796" y="23543511"/>
            <a:ext cx="14078347" cy="1352399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31861522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EC04221F-D6C4-4342-82F6-FEA4B4707251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8148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714067" y="17781112"/>
            <a:ext cx="26674763" cy="2099161"/>
          </a:xfrm>
        </p:spPr>
        <p:txBody>
          <a:bodyPr anchor="b"/>
          <a:lstStyle>
            <a:lvl1pPr algn="l">
              <a:defRPr sz="87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714067" y="2269679"/>
            <a:ext cx="26674763" cy="15240953"/>
          </a:xfrm>
        </p:spPr>
        <p:txBody>
          <a:bodyPr/>
          <a:lstStyle>
            <a:lvl1pPr marL="0" indent="0">
              <a:buNone/>
              <a:defRPr sz="14000"/>
            </a:lvl1pPr>
            <a:lvl2pPr marL="1995952" indent="0">
              <a:buNone/>
              <a:defRPr sz="12200"/>
            </a:lvl2pPr>
            <a:lvl3pPr marL="3991905" indent="0">
              <a:buNone/>
              <a:defRPr sz="10500"/>
            </a:lvl3pPr>
            <a:lvl4pPr marL="5987857" indent="0">
              <a:buNone/>
              <a:defRPr sz="8700"/>
            </a:lvl4pPr>
            <a:lvl5pPr marL="7983809" indent="0">
              <a:buNone/>
              <a:defRPr sz="8700"/>
            </a:lvl5pPr>
            <a:lvl6pPr marL="9979762" indent="0">
              <a:buNone/>
              <a:defRPr sz="8700"/>
            </a:lvl6pPr>
            <a:lvl7pPr marL="11975714" indent="0">
              <a:buNone/>
              <a:defRPr sz="8700"/>
            </a:lvl7pPr>
            <a:lvl8pPr marL="13971666" indent="0">
              <a:buNone/>
              <a:defRPr sz="8700"/>
            </a:lvl8pPr>
            <a:lvl9pPr marL="15967619" indent="0">
              <a:buNone/>
              <a:defRPr sz="87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714067" y="19880272"/>
            <a:ext cx="26674763" cy="2981157"/>
          </a:xfrm>
        </p:spPr>
        <p:txBody>
          <a:bodyPr/>
          <a:lstStyle>
            <a:lvl1pPr marL="0" indent="0">
              <a:buNone/>
              <a:defRPr sz="6100"/>
            </a:lvl1pPr>
            <a:lvl2pPr marL="1995952" indent="0">
              <a:buNone/>
              <a:defRPr sz="5200"/>
            </a:lvl2pPr>
            <a:lvl3pPr marL="3991905" indent="0">
              <a:buNone/>
              <a:defRPr sz="4400"/>
            </a:lvl3pPr>
            <a:lvl4pPr marL="5987857" indent="0">
              <a:buNone/>
              <a:defRPr sz="3900"/>
            </a:lvl4pPr>
            <a:lvl5pPr marL="7983809" indent="0">
              <a:buNone/>
              <a:defRPr sz="3900"/>
            </a:lvl5pPr>
            <a:lvl6pPr marL="9979762" indent="0">
              <a:buNone/>
              <a:defRPr sz="3900"/>
            </a:lvl6pPr>
            <a:lvl7pPr marL="11975714" indent="0">
              <a:buNone/>
              <a:defRPr sz="3900"/>
            </a:lvl7pPr>
            <a:lvl8pPr marL="13971666" indent="0">
              <a:buNone/>
              <a:defRPr sz="3900"/>
            </a:lvl8pPr>
            <a:lvl9pPr marL="15967619" indent="0">
              <a:buNone/>
              <a:defRPr sz="3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2222897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F8A60AB0-812A-0C42-9E08-AD53870762EB}" type="datetimeFigureOut">
              <a:rPr kumimoji="1" lang="zh-CN" altLang="en-US" smtClean="0"/>
              <a:pPr/>
              <a:t>16/11/17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15189796" y="23543511"/>
            <a:ext cx="14078347" cy="1352399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31861522" y="23543511"/>
            <a:ext cx="10373519" cy="1352399"/>
          </a:xfrm>
          <a:prstGeom prst="rect">
            <a:avLst/>
          </a:prstGeom>
        </p:spPr>
        <p:txBody>
          <a:bodyPr/>
          <a:lstStyle/>
          <a:p>
            <a:fld id="{EC04221F-D6C4-4342-82F6-FEA4B4707251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2674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186729" y="106428"/>
            <a:ext cx="24993940" cy="2157957"/>
          </a:xfrm>
          <a:prstGeom prst="rect">
            <a:avLst/>
          </a:prstGeom>
        </p:spPr>
        <p:txBody>
          <a:bodyPr vert="horz" lIns="399190" tIns="199595" rIns="399190" bIns="199595" rtlCol="0" anchor="ctr">
            <a:noAutofit/>
          </a:bodyPr>
          <a:lstStyle/>
          <a:p>
            <a:r>
              <a:rPr kumimoji="1" lang="en-US" altLang="zh-CN" dirty="0" smtClean="0"/>
              <a:t>· </a:t>
            </a:r>
            <a:r>
              <a:rPr kumimoji="1" lang="zh-CN" altLang="en-US" dirty="0" smtClean="0"/>
              <a:t>标题编辑</a:t>
            </a:r>
            <a:endParaRPr kumimoji="1"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72596" y="4402944"/>
            <a:ext cx="40012144" cy="16763874"/>
          </a:xfrm>
          <a:prstGeom prst="rect">
            <a:avLst/>
          </a:prstGeom>
        </p:spPr>
        <p:txBody>
          <a:bodyPr vert="horz" lIns="399190" tIns="199595" rIns="399190" bIns="199595" rtlCol="0">
            <a:normAutofit/>
          </a:bodyPr>
          <a:lstStyle/>
          <a:p>
            <a:pPr lvl="0"/>
            <a:r>
              <a:rPr kumimoji="1" lang="zh-CN" altLang="en-US" dirty="0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3141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1995952" rtl="0" eaLnBrk="1" latinLnBrk="0" hangingPunct="1">
        <a:spcBef>
          <a:spcPct val="0"/>
        </a:spcBef>
        <a:buNone/>
        <a:defRPr sz="11000" b="1" kern="1200">
          <a:solidFill>
            <a:schemeClr val="bg1"/>
          </a:solidFill>
          <a:latin typeface="微软雅黑"/>
          <a:ea typeface="微软雅黑"/>
          <a:cs typeface="微软雅黑"/>
        </a:defRPr>
      </a:lvl1pPr>
    </p:titleStyle>
    <p:bodyStyle>
      <a:lvl1pPr marL="1496964" indent="-1496964" algn="l" defTabSz="1995952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微软雅黑"/>
          <a:ea typeface="微软雅黑"/>
          <a:cs typeface="微软雅黑"/>
        </a:defRPr>
      </a:lvl1pPr>
      <a:lvl2pPr marL="3243423" indent="-1247470" algn="l" defTabSz="1995952" rtl="0" eaLnBrk="1" latinLnBrk="0" hangingPunct="1">
        <a:spcBef>
          <a:spcPct val="20000"/>
        </a:spcBef>
        <a:buFont typeface="Arial"/>
        <a:buChar char="–"/>
        <a:defRPr sz="12200" kern="1200">
          <a:solidFill>
            <a:schemeClr val="tx1"/>
          </a:solidFill>
          <a:latin typeface="微软雅黑"/>
          <a:ea typeface="微软雅黑"/>
          <a:cs typeface="微软雅黑"/>
        </a:defRPr>
      </a:lvl2pPr>
      <a:lvl3pPr marL="4989881" indent="-997976" algn="l" defTabSz="1995952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微软雅黑"/>
          <a:ea typeface="微软雅黑"/>
          <a:cs typeface="微软雅黑"/>
        </a:defRPr>
      </a:lvl3pPr>
      <a:lvl4pPr marL="6985833" indent="-997976" algn="l" defTabSz="1995952" rtl="0" eaLnBrk="1" latinLnBrk="0" hangingPunct="1">
        <a:spcBef>
          <a:spcPct val="20000"/>
        </a:spcBef>
        <a:buFont typeface="Arial"/>
        <a:buChar char="–"/>
        <a:defRPr sz="8700" kern="1200">
          <a:solidFill>
            <a:schemeClr val="tx1"/>
          </a:solidFill>
          <a:latin typeface="微软雅黑"/>
          <a:ea typeface="微软雅黑"/>
          <a:cs typeface="微软雅黑"/>
        </a:defRPr>
      </a:lvl4pPr>
      <a:lvl5pPr marL="8981785" indent="-997976" algn="l" defTabSz="1995952" rtl="0" eaLnBrk="1" latinLnBrk="0" hangingPunct="1">
        <a:spcBef>
          <a:spcPct val="20000"/>
        </a:spcBef>
        <a:buFont typeface="Arial"/>
        <a:buChar char="»"/>
        <a:defRPr sz="8700" kern="1200">
          <a:solidFill>
            <a:schemeClr val="tx1"/>
          </a:solidFill>
          <a:latin typeface="微软雅黑"/>
          <a:ea typeface="微软雅黑"/>
          <a:cs typeface="微软雅黑"/>
        </a:defRPr>
      </a:lvl5pPr>
      <a:lvl6pPr marL="10977738" indent="-997976" algn="l" defTabSz="1995952" rtl="0" eaLnBrk="1" latinLnBrk="0" hangingPunct="1">
        <a:spcBef>
          <a:spcPct val="20000"/>
        </a:spcBef>
        <a:buFont typeface="Arial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6pPr>
      <a:lvl7pPr marL="12973690" indent="-997976" algn="l" defTabSz="1995952" rtl="0" eaLnBrk="1" latinLnBrk="0" hangingPunct="1">
        <a:spcBef>
          <a:spcPct val="20000"/>
        </a:spcBef>
        <a:buFont typeface="Arial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7pPr>
      <a:lvl8pPr marL="14969642" indent="-997976" algn="l" defTabSz="1995952" rtl="0" eaLnBrk="1" latinLnBrk="0" hangingPunct="1">
        <a:spcBef>
          <a:spcPct val="20000"/>
        </a:spcBef>
        <a:buFont typeface="Arial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8pPr>
      <a:lvl9pPr marL="16965595" indent="-997976" algn="l" defTabSz="1995952" rtl="0" eaLnBrk="1" latinLnBrk="0" hangingPunct="1">
        <a:spcBef>
          <a:spcPct val="20000"/>
        </a:spcBef>
        <a:buFont typeface="Arial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995952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1pPr>
      <a:lvl2pPr marL="1995952" algn="l" defTabSz="1995952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2pPr>
      <a:lvl3pPr marL="3991905" algn="l" defTabSz="1995952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3pPr>
      <a:lvl4pPr marL="5987857" algn="l" defTabSz="1995952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4pPr>
      <a:lvl5pPr marL="7983809" algn="l" defTabSz="1995952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5pPr>
      <a:lvl6pPr marL="9979762" algn="l" defTabSz="1995952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6pPr>
      <a:lvl7pPr marL="11975714" algn="l" defTabSz="1995952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7pPr>
      <a:lvl8pPr marL="13971666" algn="l" defTabSz="1995952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8pPr>
      <a:lvl9pPr marL="15967619" algn="l" defTabSz="1995952" rtl="0" eaLnBrk="1" latinLnBrk="0" hangingPunct="1">
        <a:defRPr sz="7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976579" y="240046"/>
            <a:ext cx="42865387" cy="26707352"/>
          </a:xfrm>
          <a:prstGeom prst="rect">
            <a:avLst/>
          </a:prstGeom>
        </p:spPr>
        <p:txBody>
          <a:bodyPr wrap="square" lIns="335320" tIns="167660" rIns="335320" bIns="16766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9800" b="1" dirty="0" smtClean="0">
                <a:latin typeface="Arial"/>
                <a:ea typeface="微软雅黑" panose="020B0503020204020204" pitchFamily="34" charset="-122"/>
                <a:cs typeface="Arial"/>
              </a:rPr>
              <a:t>Jackal Ma</a:t>
            </a:r>
          </a:p>
          <a:p>
            <a:pPr>
              <a:lnSpc>
                <a:spcPct val="120000"/>
              </a:lnSpc>
            </a:pPr>
            <a:r>
              <a:rPr lang="en-US" altLang="zh-CN" sz="6400" dirty="0" smtClean="0">
                <a:latin typeface="Arial"/>
                <a:ea typeface="微软雅黑" panose="020B0503020204020204" pitchFamily="34" charset="-122"/>
                <a:cs typeface="Arial"/>
              </a:rPr>
              <a:t>Co-Founded </a:t>
            </a:r>
            <a:r>
              <a:rPr lang="en-US" altLang="zh-CN" sz="6400" dirty="0" err="1" smtClean="0">
                <a:latin typeface="Arial"/>
                <a:ea typeface="微软雅黑" panose="020B0503020204020204" pitchFamily="34" charset="-122"/>
                <a:cs typeface="Arial"/>
              </a:rPr>
              <a:t>Tongdun</a:t>
            </a:r>
            <a:r>
              <a:rPr lang="en-US" altLang="zh-CN" sz="6400" dirty="0" smtClean="0">
                <a:latin typeface="Arial"/>
                <a:ea typeface="微软雅黑" panose="020B0503020204020204" pitchFamily="34" charset="-122"/>
                <a:cs typeface="Arial"/>
              </a:rPr>
              <a:t> Technology(Former know as </a:t>
            </a:r>
            <a:r>
              <a:rPr lang="en-US" altLang="zh-CN" sz="6400" dirty="0" err="1" smtClean="0">
                <a:latin typeface="Arial"/>
                <a:ea typeface="微软雅黑" panose="020B0503020204020204" pitchFamily="34" charset="-122"/>
                <a:cs typeface="Arial"/>
              </a:rPr>
              <a:t>Fraudmetrix</a:t>
            </a:r>
            <a:r>
              <a:rPr lang="en-US" altLang="zh-CN" sz="6400" dirty="0" smtClean="0">
                <a:latin typeface="Arial"/>
                <a:ea typeface="微软雅黑" panose="020B0503020204020204" pitchFamily="34" charset="-122"/>
                <a:cs typeface="Arial"/>
              </a:rPr>
              <a:t>), Pioneer in </a:t>
            </a:r>
            <a:r>
              <a:rPr lang="en-US" altLang="zh-CN" sz="6400" dirty="0" err="1" smtClean="0">
                <a:latin typeface="Arial"/>
                <a:ea typeface="微软雅黑" panose="020B0503020204020204" pitchFamily="34" charset="-122"/>
                <a:cs typeface="Arial"/>
              </a:rPr>
              <a:t>Applicaton</a:t>
            </a:r>
            <a:r>
              <a:rPr lang="en-US" altLang="zh-CN" sz="6400" dirty="0" smtClean="0">
                <a:latin typeface="Arial"/>
                <a:ea typeface="微软雅黑" panose="020B0503020204020204" pitchFamily="34" charset="-122"/>
                <a:cs typeface="Arial"/>
              </a:rPr>
              <a:t> of Big Data technology into daily business with his “Cross Industry Joint Defense” concept.</a:t>
            </a:r>
          </a:p>
          <a:p>
            <a:pPr>
              <a:lnSpc>
                <a:spcPct val="120000"/>
              </a:lnSpc>
            </a:pPr>
            <a:r>
              <a:rPr lang="en-US" altLang="zh-CN" sz="6400" dirty="0" smtClean="0">
                <a:latin typeface="Arial"/>
                <a:ea typeface="微软雅黑" panose="020B0503020204020204" pitchFamily="34" charset="-122"/>
                <a:cs typeface="Arial"/>
              </a:rPr>
              <a:t>Born in Hong Kong, with a Bachelor degree in Electrical and Electronic Engineering from University of Hong Kong, and an Executive MBA degree from China’s Top Business School Chang Kong Graduate School of Business.</a:t>
            </a:r>
          </a:p>
          <a:p>
            <a:pPr>
              <a:lnSpc>
                <a:spcPct val="120000"/>
              </a:lnSpc>
            </a:pPr>
            <a:endParaRPr lang="en-US" altLang="zh-CN" sz="2400" dirty="0" smtClean="0">
              <a:latin typeface="Arial"/>
              <a:ea typeface="微软雅黑" panose="020B0503020204020204" pitchFamily="34" charset="-122"/>
              <a:cs typeface="Arial"/>
            </a:endParaRPr>
          </a:p>
          <a:p>
            <a:pPr>
              <a:lnSpc>
                <a:spcPct val="120000"/>
              </a:lnSpc>
            </a:pPr>
            <a:r>
              <a:rPr lang="en-US" altLang="zh-CN" sz="6400" dirty="0" smtClean="0">
                <a:latin typeface="Arial"/>
                <a:ea typeface="微软雅黑" panose="020B0503020204020204" pitchFamily="34" charset="-122"/>
                <a:cs typeface="Arial"/>
              </a:rPr>
              <a:t>30 years working</a:t>
            </a:r>
            <a:r>
              <a:rPr lang="zh-CN" altLang="en-US" sz="6400" dirty="0" smtClean="0">
                <a:latin typeface="Arial"/>
                <a:ea typeface="微软雅黑" panose="020B0503020204020204" pitchFamily="34" charset="-122"/>
                <a:cs typeface="Arial"/>
              </a:rPr>
              <a:t> </a:t>
            </a:r>
            <a:r>
              <a:rPr lang="en-US" altLang="zh-CN" sz="6400" dirty="0" smtClean="0">
                <a:latin typeface="Arial"/>
                <a:ea typeface="微软雅黑" panose="020B0503020204020204" pitchFamily="34" charset="-122"/>
                <a:cs typeface="Arial"/>
              </a:rPr>
              <a:t>experience covering North America, Australia, Asia and Europe.  Seasoned technology and business executive in Asia, with previous experience including:-</a:t>
            </a:r>
          </a:p>
          <a:p>
            <a:pPr>
              <a:lnSpc>
                <a:spcPct val="120000"/>
              </a:lnSpc>
            </a:pPr>
            <a:endParaRPr lang="en-US" altLang="zh-CN" sz="2400" dirty="0">
              <a:latin typeface="Arial"/>
              <a:ea typeface="微软雅黑" panose="020B0503020204020204" pitchFamily="34" charset="-122"/>
              <a:cs typeface="Arial"/>
            </a:endParaRPr>
          </a:p>
          <a:p>
            <a:pPr marL="1257449" indent="-1257449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Senior Engineer at IBM China/Hong/Canada</a:t>
            </a:r>
            <a:endParaRPr lang="en-US" altLang="zh-CN" sz="5400" dirty="0">
              <a:latin typeface="Arial"/>
              <a:ea typeface="微软雅黑" panose="020B0503020204020204" pitchFamily="34" charset="-122"/>
              <a:cs typeface="Arial"/>
            </a:endParaRPr>
          </a:p>
          <a:p>
            <a:pPr marL="1257449" indent="-1257449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Head of Technology Planning at Royal Bank of Canada</a:t>
            </a:r>
            <a:endParaRPr lang="en-US" altLang="zh-CN" sz="5400" dirty="0">
              <a:latin typeface="Arial"/>
              <a:ea typeface="微软雅黑" panose="020B0503020204020204" pitchFamily="34" charset="-122"/>
              <a:cs typeface="Arial"/>
            </a:endParaRPr>
          </a:p>
          <a:p>
            <a:pPr marL="1257449" indent="-1257449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Chief Architect of Hong Kong </a:t>
            </a:r>
            <a:r>
              <a:rPr lang="en-US" altLang="zh-CN" sz="5400" dirty="0" err="1" smtClean="0">
                <a:latin typeface="Arial"/>
                <a:ea typeface="微软雅黑" panose="020B0503020204020204" pitchFamily="34" charset="-122"/>
                <a:cs typeface="Arial"/>
              </a:rPr>
              <a:t>Octapus</a:t>
            </a: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 Card System</a:t>
            </a:r>
            <a:endParaRPr lang="en-US" altLang="zh-CN" sz="5400" dirty="0">
              <a:latin typeface="Arial"/>
              <a:ea typeface="微软雅黑" panose="020B0503020204020204" pitchFamily="34" charset="-122"/>
              <a:cs typeface="Arial"/>
            </a:endParaRPr>
          </a:p>
          <a:p>
            <a:pPr marL="1257449" indent="-1257449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Asia Regional Head of Operation at AXA insurance</a:t>
            </a:r>
            <a:endParaRPr lang="en-US" altLang="zh-CN" sz="5400" dirty="0">
              <a:latin typeface="Arial"/>
              <a:ea typeface="微软雅黑" panose="020B0503020204020204" pitchFamily="34" charset="-122"/>
              <a:cs typeface="Arial"/>
            </a:endParaRPr>
          </a:p>
          <a:p>
            <a:pPr marL="1257449" indent="-1257449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President at EDIFY Asia, JV between US and China</a:t>
            </a:r>
          </a:p>
          <a:p>
            <a:pPr marL="1257449" indent="-1257449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Managing Director at Aspect Software for North Asia</a:t>
            </a:r>
            <a:endParaRPr lang="en-US" altLang="zh-CN" sz="5400" dirty="0">
              <a:latin typeface="Arial"/>
              <a:ea typeface="微软雅黑" panose="020B0503020204020204" pitchFamily="34" charset="-122"/>
              <a:cs typeface="Arial"/>
            </a:endParaRPr>
          </a:p>
          <a:p>
            <a:pPr marL="1257449" indent="-1257449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Advisor and consultant at various business/technology transformation initiatives such as Citibank/HSBC/Standard Chartered/</a:t>
            </a:r>
            <a:r>
              <a:rPr lang="en-US" altLang="zh-CN" sz="5400" dirty="0" err="1" smtClean="0">
                <a:latin typeface="Arial"/>
                <a:ea typeface="微软雅黑" panose="020B0503020204020204" pitchFamily="34" charset="-122"/>
                <a:cs typeface="Arial"/>
              </a:rPr>
              <a:t>PingAn</a:t>
            </a: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 Insurance/China Construction Bank/ </a:t>
            </a:r>
            <a:r>
              <a:rPr lang="en-US" altLang="zh-CN" sz="5400" dirty="0" err="1" smtClean="0">
                <a:latin typeface="Arial"/>
                <a:ea typeface="微软雅黑" panose="020B0503020204020204" pitchFamily="34" charset="-122"/>
                <a:cs typeface="Arial"/>
              </a:rPr>
              <a:t>Pudong</a:t>
            </a: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 Development Bank</a:t>
            </a:r>
          </a:p>
          <a:p>
            <a:pPr marL="1257449" indent="-1257449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Appointed as Advisory consultant for various Country level initiatives in China including Ministry of Industry and Information Technology, National Development and Reform Committee</a:t>
            </a:r>
            <a:endParaRPr lang="en-US" altLang="zh-CN" sz="5400" dirty="0">
              <a:latin typeface="Arial"/>
              <a:ea typeface="微软雅黑" panose="020B0503020204020204" pitchFamily="34" charset="-122"/>
              <a:cs typeface="Arial"/>
            </a:endParaRPr>
          </a:p>
          <a:p>
            <a:pPr marL="1257449" indent="-1257449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VP </a:t>
            </a: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of Asia Pacific of </a:t>
            </a:r>
            <a:r>
              <a:rPr lang="en-US" altLang="zh-CN" sz="5400" dirty="0" err="1" smtClean="0">
                <a:latin typeface="Arial"/>
                <a:ea typeface="微软雅黑" panose="020B0503020204020204" pitchFamily="34" charset="-122"/>
                <a:cs typeface="Arial"/>
              </a:rPr>
              <a:t>ThreatMetrix</a:t>
            </a: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 </a:t>
            </a:r>
            <a:endParaRPr lang="en-US" altLang="zh-CN" sz="5400" dirty="0">
              <a:latin typeface="Arial"/>
              <a:ea typeface="微软雅黑" panose="020B0503020204020204" pitchFamily="34" charset="-122"/>
              <a:cs typeface="Arial"/>
            </a:endParaRPr>
          </a:p>
          <a:p>
            <a:pPr marL="1257449" indent="-1257449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Startup </a:t>
            </a:r>
            <a:r>
              <a:rPr lang="en-US" altLang="zh-CN" sz="5400" dirty="0" err="1" smtClean="0">
                <a:latin typeface="Arial"/>
                <a:ea typeface="微软雅黑" panose="020B0503020204020204" pitchFamily="34" charset="-122"/>
                <a:cs typeface="Arial"/>
              </a:rPr>
              <a:t>Tongdun</a:t>
            </a: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 Technology as Co-founder and Executive VP/Chief Strategy Officer, the world’s fastest growing Big Data </a:t>
            </a:r>
            <a:r>
              <a:rPr lang="en-US" altLang="zh-CN" sz="5400" dirty="0" err="1" smtClean="0">
                <a:latin typeface="Arial"/>
                <a:ea typeface="微软雅黑" panose="020B0503020204020204" pitchFamily="34" charset="-122"/>
                <a:cs typeface="Arial"/>
              </a:rPr>
              <a:t>Fintech</a:t>
            </a: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 Company </a:t>
            </a: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in </a:t>
            </a:r>
            <a:r>
              <a:rPr lang="en-US" altLang="zh-CN" sz="5400" dirty="0" smtClean="0">
                <a:latin typeface="Arial"/>
                <a:ea typeface="微软雅黑" panose="020B0503020204020204" pitchFamily="34" charset="-122"/>
                <a:cs typeface="Arial"/>
              </a:rPr>
              <a:t>2015 and 2016</a:t>
            </a:r>
            <a:endParaRPr lang="zh-CN" altLang="en-US" sz="5400" dirty="0">
              <a:latin typeface="Arial"/>
              <a:ea typeface="微软雅黑" panose="020B0503020204020204" pitchFamily="34" charset="-122"/>
              <a:cs typeface="Arial"/>
            </a:endParaRPr>
          </a:p>
          <a:p>
            <a:pPr>
              <a:lnSpc>
                <a:spcPct val="150000"/>
              </a:lnSpc>
            </a:pPr>
            <a:endParaRPr lang="en-US" altLang="zh-CN" sz="2400" dirty="0">
              <a:latin typeface="Arial"/>
              <a:ea typeface="微软雅黑" panose="020B0503020204020204" pitchFamily="34" charset="-122"/>
              <a:cs typeface="Arial"/>
            </a:endParaRPr>
          </a:p>
          <a:p>
            <a:pPr>
              <a:lnSpc>
                <a:spcPct val="150000"/>
              </a:lnSpc>
            </a:pPr>
            <a:endParaRPr lang="en-US" altLang="zh-CN" sz="6000" dirty="0">
              <a:latin typeface="Arial"/>
              <a:ea typeface="微软雅黑" panose="020B0503020204020204" pitchFamily="34" charset="-122"/>
              <a:cs typeface="Arial"/>
            </a:endParaRPr>
          </a:p>
        </p:txBody>
      </p:sp>
      <p:pic>
        <p:nvPicPr>
          <p:cNvPr id="4" name="图片 3" descr="1.pi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6160" y="7444633"/>
            <a:ext cx="5434705" cy="8507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400102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3503</TotalTime>
  <Words>238</Words>
  <Application>Microsoft Macintosh PowerPoint</Application>
  <PresentationFormat>自定义</PresentationFormat>
  <Paragraphs>17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jun li</dc:creator>
  <cp:lastModifiedBy>M CK</cp:lastModifiedBy>
  <cp:revision>82</cp:revision>
  <dcterms:created xsi:type="dcterms:W3CDTF">2015-10-20T01:35:35Z</dcterms:created>
  <dcterms:modified xsi:type="dcterms:W3CDTF">2016-11-17T07:13:46Z</dcterms:modified>
</cp:coreProperties>
</file>